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45" r:id="rId2"/>
    <p:sldId id="646" r:id="rId3"/>
    <p:sldId id="648" r:id="rId4"/>
    <p:sldId id="647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60" r:id="rId16"/>
    <p:sldId id="659" r:id="rId17"/>
    <p:sldId id="661" r:id="rId18"/>
    <p:sldId id="662" r:id="rId19"/>
    <p:sldId id="663" r:id="rId20"/>
    <p:sldId id="664" r:id="rId21"/>
    <p:sldId id="676" r:id="rId22"/>
    <p:sldId id="665" r:id="rId23"/>
    <p:sldId id="666" r:id="rId24"/>
    <p:sldId id="668" r:id="rId25"/>
    <p:sldId id="667" r:id="rId26"/>
    <p:sldId id="669" r:id="rId27"/>
    <p:sldId id="670" r:id="rId28"/>
    <p:sldId id="671" r:id="rId29"/>
    <p:sldId id="672" r:id="rId30"/>
    <p:sldId id="673" r:id="rId31"/>
    <p:sldId id="674" r:id="rId32"/>
    <p:sldId id="675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CC0000"/>
    <a:srgbClr val="A50021"/>
    <a:srgbClr val="FE4C54"/>
    <a:srgbClr val="CCCCCC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1406" autoAdjust="0"/>
  </p:normalViewPr>
  <p:slideViewPr>
    <p:cSldViewPr>
      <p:cViewPr>
        <p:scale>
          <a:sx n="127" d="100"/>
          <a:sy n="127" d="100"/>
        </p:scale>
        <p:origin x="1656" y="10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Hangul-RNN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14260"/>
            <a:ext cx="8496300" cy="16724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parsed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4156" y="3831684"/>
            <a:ext cx="2459692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08372"/>
            <a:ext cx="8496300" cy="42841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Deparse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6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5228"/>
            <a:ext cx="8496300" cy="24304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Dataloader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10016" y="2528664"/>
            <a:ext cx="156470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096" y="2528664"/>
            <a:ext cx="138182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2186828"/>
            <a:ext cx="2296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vocab</a:t>
            </a:r>
            <a:r>
              <a:rPr kumimoji="1" lang="en-US" altLang="ko-KR" sz="1600" smtClean="0">
                <a:solidFill>
                  <a:srgbClr val="C00000"/>
                </a:solidFill>
              </a:rPr>
              <a:t>: word-&gt;number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36" y="2191751"/>
            <a:ext cx="249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data</a:t>
            </a:r>
            <a:r>
              <a:rPr kumimoji="1" lang="en-US" altLang="ko-KR" sz="1600" dirty="0" smtClean="0">
                <a:solidFill>
                  <a:srgbClr val="C00000"/>
                </a:solidFill>
              </a:rPr>
              <a:t>: sequence of words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76540"/>
            <a:ext cx="8496300" cy="80426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word-&gt;number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924944"/>
            <a:ext cx="8496300" cy="27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sequence of chars</a:t>
            </a:r>
            <a:endParaRPr kumimoji="1"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1988840"/>
            <a:ext cx="8496300" cy="848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9" y="3342067"/>
            <a:ext cx="8472481" cy="2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err="1"/>
              <a:t>char_rnn_train_hangul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797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2276872"/>
            <a:ext cx="8496300" cy="30138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19279"/>
            <a:ext cx="8496300" cy="30623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8396" y="3877404"/>
            <a:ext cx="3248724" cy="526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9668"/>
            <a:ext cx="8496300" cy="32416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06629"/>
            <a:ext cx="8496300" cy="30876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29"/>
            <a:ext cx="9144000" cy="5203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356" y="5843364"/>
            <a:ext cx="8354124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42" y="1119188"/>
            <a:ext cx="826111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/>
              <a:t>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training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5928" y="2924944"/>
            <a:ext cx="420008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809" y="2681211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Use LSTM!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692" y="3107060"/>
            <a:ext cx="558557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2270" y="3062578"/>
            <a:ext cx="15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Multi-layer LSTMs!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4204" y="3598965"/>
            <a:ext cx="5401776" cy="361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6639" y="3354313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mtClean="0">
                <a:solidFill>
                  <a:srgbClr val="C00000"/>
                </a:solidFill>
              </a:rPr>
              <a:t>Inputs and outputs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4204" y="3964838"/>
            <a:ext cx="468586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6639" y="408690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Automatically determine </a:t>
            </a:r>
            <a:r>
              <a:rPr kumimoji="1" lang="en-US" altLang="ko-KR" sz="1200" b="1" dirty="0" err="1" smtClean="0">
                <a:solidFill>
                  <a:srgbClr val="C00000"/>
                </a:solidFill>
              </a:rPr>
              <a:t>init</a:t>
            </a:r>
            <a:r>
              <a:rPr kumimoji="1" lang="en-US" altLang="ko-KR" sz="1200" b="1" dirty="0" smtClean="0">
                <a:solidFill>
                  <a:srgbClr val="C00000"/>
                </a:solidFill>
              </a:rPr>
              <a:t> states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2896" y="5503520"/>
            <a:ext cx="95972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4"/>
          <a:stretch/>
        </p:blipFill>
        <p:spPr>
          <a:xfrm>
            <a:off x="395535" y="1327484"/>
            <a:ext cx="8352930" cy="454978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network </a:t>
            </a:r>
            <a:r>
              <a:rPr kumimoji="1" lang="en-US" altLang="ko-KR" dirty="0">
                <a:solidFill>
                  <a:srgbClr val="C00000"/>
                </a:solidFill>
              </a:rPr>
              <a:t>for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523" y="1119188"/>
            <a:ext cx="781295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2611464"/>
            <a:ext cx="588936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51343" y="2608881"/>
            <a:ext cx="1087464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260888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03203" y="294726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5" y="2946604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4524" y="3106753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5" y="3106752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7806" y="341413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0" y="3414135"/>
            <a:ext cx="457798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002" y="375251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2972" y="2608881"/>
            <a:ext cx="2058547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25248" y="3752514"/>
            <a:ext cx="3079112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6132" y="4064301"/>
            <a:ext cx="2896748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157" y="1119188"/>
            <a:ext cx="588168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5313" y="4110021"/>
            <a:ext cx="1913768" cy="1266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78" y="793874"/>
            <a:ext cx="3469714" cy="241910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030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/>
              <a:t>char_rnn_sample_hangul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8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835"/>
            <a:ext cx="8496300" cy="33052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3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17166"/>
            <a:ext cx="8496300" cy="40666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47" y="1119188"/>
            <a:ext cx="830450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/>
              <a:t>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sampling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47" y="843590"/>
            <a:ext cx="4058549" cy="2585410"/>
          </a:xfrm>
          <a:prstGeom prst="rect">
            <a:avLst/>
          </a:prstGeom>
          <a:ln>
            <a:solidFill>
              <a:srgbClr val="CC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2280" y="81696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C00000"/>
                </a:solidFill>
              </a:rPr>
              <a:t>Network for training</a:t>
            </a:r>
            <a:endParaRPr kumimoji="1" lang="ko-KR" altLang="en-US" sz="14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451" y="2386738"/>
            <a:ext cx="1472339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68" y="1119188"/>
            <a:ext cx="74454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31839" y="2492896"/>
            <a:ext cx="2506961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3285" y="2492896"/>
            <a:ext cx="658915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9478" y="2492897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9478" y="288645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93096" y="309914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64" y="3096566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8679" y="3500174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9813" y="3501849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18" y="1119188"/>
            <a:ext cx="71619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858" y="1797803"/>
            <a:ext cx="3564610" cy="937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3485" y="2531389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1112" y="2397070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3363" y="44660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9607" y="3882325"/>
            <a:ext cx="1263112" cy="1498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56116" y="4324028"/>
            <a:ext cx="459782" cy="1549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0902" y="4324027"/>
            <a:ext cx="516610" cy="15239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3166" y="4466094"/>
            <a:ext cx="211812" cy="15498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0313" y="4626244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26957" y="4786393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06659" y="4788976"/>
            <a:ext cx="198894" cy="1446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81588" y="4918128"/>
            <a:ext cx="1046134" cy="1653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42820" y="4912963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5634" y="5352081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87478" y="46184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demo_Hangul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6702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74"/>
            <a:ext cx="8496300" cy="411879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118" y="1119188"/>
            <a:ext cx="603176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ArgMax</a:t>
            </a:r>
            <a:r>
              <a:rPr kumimoji="1" lang="en-US" altLang="ko-KR" dirty="0" smtClean="0"/>
              <a:t> </a:t>
            </a:r>
            <a:r>
              <a:rPr kumimoji="1" lang="en-US" altLang="ko-KR" dirty="0" smtClean="0"/>
              <a:t>sampling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74271"/>
            <a:ext cx="8496300" cy="215239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73970"/>
            <a:ext cx="8496300" cy="35529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07048"/>
            <a:ext cx="8496300" cy="16868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1542"/>
            <a:ext cx="8496300" cy="5157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From this to..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46620" y="1916832"/>
            <a:ext cx="1371852" cy="270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3229"/>
            <a:ext cx="8496300" cy="51544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THIS!!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80838"/>
            <a:ext cx="8496300" cy="35392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Parse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23176" y="5226144"/>
            <a:ext cx="4071684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3"/>
          <a:srcRect r="61865" b="71604"/>
          <a:stretch/>
        </p:blipFill>
        <p:spPr>
          <a:xfrm>
            <a:off x="5220072" y="782379"/>
            <a:ext cx="3240038" cy="14636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012160" y="1841956"/>
            <a:ext cx="1911444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32999</TotalTime>
  <Words>119</Words>
  <Application>Microsoft Macintosh PowerPoint</Application>
  <PresentationFormat>화면 슬라이드 쇼(4:3)</PresentationFormat>
  <Paragraphs>67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Goal</vt:lpstr>
      <vt:lpstr>PowerPoint 프레젠테이션</vt:lpstr>
      <vt:lpstr>Load packages</vt:lpstr>
      <vt:lpstr>Converting function</vt:lpstr>
      <vt:lpstr>Convert</vt:lpstr>
      <vt:lpstr>From this to..</vt:lpstr>
      <vt:lpstr>THIS!!</vt:lpstr>
      <vt:lpstr>Parse Hangul</vt:lpstr>
      <vt:lpstr>Save parsed Hangul</vt:lpstr>
      <vt:lpstr>Deparse</vt:lpstr>
      <vt:lpstr>Dataloader</vt:lpstr>
      <vt:lpstr>vocab: word-&gt;number</vt:lpstr>
      <vt:lpstr>chars: sequence of chars</vt:lpstr>
      <vt:lpstr>PowerPoint 프레젠테이션</vt:lpstr>
      <vt:lpstr>Packages</vt:lpstr>
      <vt:lpstr>Load</vt:lpstr>
      <vt:lpstr>vocab</vt:lpstr>
      <vt:lpstr>chars</vt:lpstr>
      <vt:lpstr>Define network for training</vt:lpstr>
      <vt:lpstr>Define network for training</vt:lpstr>
      <vt:lpstr>Define functions</vt:lpstr>
      <vt:lpstr>RUN!</vt:lpstr>
      <vt:lpstr>PowerPoint 프레젠테이션</vt:lpstr>
      <vt:lpstr>Packages</vt:lpstr>
      <vt:lpstr>Load dataset</vt:lpstr>
      <vt:lpstr>Define network for sampling</vt:lpstr>
      <vt:lpstr>Define functions</vt:lpstr>
      <vt:lpstr>Sampling function</vt:lpstr>
      <vt:lpstr>Sample!</vt:lpstr>
      <vt:lpstr>Result</vt:lpstr>
      <vt:lpstr>ArgMax sampling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1132</cp:revision>
  <dcterms:created xsi:type="dcterms:W3CDTF">2010-03-17T18:05:41Z</dcterms:created>
  <dcterms:modified xsi:type="dcterms:W3CDTF">2016-07-21T04:15:05Z</dcterms:modified>
</cp:coreProperties>
</file>